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894CD1BB-83F0-48F2-B693-21F4A386C8D0}" type="datetimeFigureOut">
              <a:rPr lang="en-NZ" smtClean="0"/>
              <a:t>13/06/2013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6E1A38-F91C-45A8-A1F7-C1A1F366C4FA}" type="slidenum">
              <a:rPr lang="en-NZ" smtClean="0"/>
              <a:t>‹#›</a:t>
            </a:fld>
            <a:endParaRPr lang="en-NZ"/>
          </a:p>
        </p:txBody>
      </p:sp>
    </p:spTree>
    <p:extLst>
      <p:ext uri="{BB962C8B-B14F-4D97-AF65-F5344CB8AC3E}">
        <p14:creationId xmlns:p14="http://schemas.microsoft.com/office/powerpoint/2010/main" val="516417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94CD1BB-83F0-48F2-B693-21F4A386C8D0}" type="datetimeFigureOut">
              <a:rPr lang="en-NZ" smtClean="0"/>
              <a:t>13/06/2013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6E1A38-F91C-45A8-A1F7-C1A1F366C4FA}" type="slidenum">
              <a:rPr lang="en-NZ" smtClean="0"/>
              <a:t>‹#›</a:t>
            </a:fld>
            <a:endParaRPr lang="en-NZ"/>
          </a:p>
        </p:txBody>
      </p:sp>
    </p:spTree>
    <p:extLst>
      <p:ext uri="{BB962C8B-B14F-4D97-AF65-F5344CB8AC3E}">
        <p14:creationId xmlns:p14="http://schemas.microsoft.com/office/powerpoint/2010/main" val="122774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94CD1BB-83F0-48F2-B693-21F4A386C8D0}" type="datetimeFigureOut">
              <a:rPr lang="en-NZ" smtClean="0"/>
              <a:t>13/06/2013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6E1A38-F91C-45A8-A1F7-C1A1F366C4FA}" type="slidenum">
              <a:rPr lang="en-NZ" smtClean="0"/>
              <a:t>‹#›</a:t>
            </a:fld>
            <a:endParaRPr lang="en-NZ"/>
          </a:p>
        </p:txBody>
      </p:sp>
    </p:spTree>
    <p:extLst>
      <p:ext uri="{BB962C8B-B14F-4D97-AF65-F5344CB8AC3E}">
        <p14:creationId xmlns:p14="http://schemas.microsoft.com/office/powerpoint/2010/main" val="2038277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94CD1BB-83F0-48F2-B693-21F4A386C8D0}" type="datetimeFigureOut">
              <a:rPr lang="en-NZ" smtClean="0"/>
              <a:t>13/06/2013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6E1A38-F91C-45A8-A1F7-C1A1F366C4FA}" type="slidenum">
              <a:rPr lang="en-NZ" smtClean="0"/>
              <a:t>‹#›</a:t>
            </a:fld>
            <a:endParaRPr lang="en-NZ"/>
          </a:p>
        </p:txBody>
      </p:sp>
    </p:spTree>
    <p:extLst>
      <p:ext uri="{BB962C8B-B14F-4D97-AF65-F5344CB8AC3E}">
        <p14:creationId xmlns:p14="http://schemas.microsoft.com/office/powerpoint/2010/main" val="2206159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4CD1BB-83F0-48F2-B693-21F4A386C8D0}" type="datetimeFigureOut">
              <a:rPr lang="en-NZ" smtClean="0"/>
              <a:t>13/06/2013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6E1A38-F91C-45A8-A1F7-C1A1F366C4FA}" type="slidenum">
              <a:rPr lang="en-NZ" smtClean="0"/>
              <a:t>‹#›</a:t>
            </a:fld>
            <a:endParaRPr lang="en-NZ"/>
          </a:p>
        </p:txBody>
      </p:sp>
    </p:spTree>
    <p:extLst>
      <p:ext uri="{BB962C8B-B14F-4D97-AF65-F5344CB8AC3E}">
        <p14:creationId xmlns:p14="http://schemas.microsoft.com/office/powerpoint/2010/main" val="3950579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894CD1BB-83F0-48F2-B693-21F4A386C8D0}" type="datetimeFigureOut">
              <a:rPr lang="en-NZ" smtClean="0"/>
              <a:t>13/06/2013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6E1A38-F91C-45A8-A1F7-C1A1F366C4FA}" type="slidenum">
              <a:rPr lang="en-NZ" smtClean="0"/>
              <a:t>‹#›</a:t>
            </a:fld>
            <a:endParaRPr lang="en-NZ"/>
          </a:p>
        </p:txBody>
      </p:sp>
    </p:spTree>
    <p:extLst>
      <p:ext uri="{BB962C8B-B14F-4D97-AF65-F5344CB8AC3E}">
        <p14:creationId xmlns:p14="http://schemas.microsoft.com/office/powerpoint/2010/main" val="4004373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894CD1BB-83F0-48F2-B693-21F4A386C8D0}" type="datetimeFigureOut">
              <a:rPr lang="en-NZ" smtClean="0"/>
              <a:t>13/06/2013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076E1A38-F91C-45A8-A1F7-C1A1F366C4FA}" type="slidenum">
              <a:rPr lang="en-NZ" smtClean="0"/>
              <a:t>‹#›</a:t>
            </a:fld>
            <a:endParaRPr lang="en-NZ"/>
          </a:p>
        </p:txBody>
      </p:sp>
    </p:spTree>
    <p:extLst>
      <p:ext uri="{BB962C8B-B14F-4D97-AF65-F5344CB8AC3E}">
        <p14:creationId xmlns:p14="http://schemas.microsoft.com/office/powerpoint/2010/main" val="3518100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894CD1BB-83F0-48F2-B693-21F4A386C8D0}" type="datetimeFigureOut">
              <a:rPr lang="en-NZ" smtClean="0"/>
              <a:t>13/06/2013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076E1A38-F91C-45A8-A1F7-C1A1F366C4FA}" type="slidenum">
              <a:rPr lang="en-NZ" smtClean="0"/>
              <a:t>‹#›</a:t>
            </a:fld>
            <a:endParaRPr lang="en-NZ"/>
          </a:p>
        </p:txBody>
      </p:sp>
    </p:spTree>
    <p:extLst>
      <p:ext uri="{BB962C8B-B14F-4D97-AF65-F5344CB8AC3E}">
        <p14:creationId xmlns:p14="http://schemas.microsoft.com/office/powerpoint/2010/main" val="2418962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4CD1BB-83F0-48F2-B693-21F4A386C8D0}" type="datetimeFigureOut">
              <a:rPr lang="en-NZ" smtClean="0"/>
              <a:t>13/06/2013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076E1A38-F91C-45A8-A1F7-C1A1F366C4FA}" type="slidenum">
              <a:rPr lang="en-NZ" smtClean="0"/>
              <a:t>‹#›</a:t>
            </a:fld>
            <a:endParaRPr lang="en-NZ"/>
          </a:p>
        </p:txBody>
      </p:sp>
    </p:spTree>
    <p:extLst>
      <p:ext uri="{BB962C8B-B14F-4D97-AF65-F5344CB8AC3E}">
        <p14:creationId xmlns:p14="http://schemas.microsoft.com/office/powerpoint/2010/main" val="1754467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4CD1BB-83F0-48F2-B693-21F4A386C8D0}" type="datetimeFigureOut">
              <a:rPr lang="en-NZ" smtClean="0"/>
              <a:t>13/06/2013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6E1A38-F91C-45A8-A1F7-C1A1F366C4FA}" type="slidenum">
              <a:rPr lang="en-NZ" smtClean="0"/>
              <a:t>‹#›</a:t>
            </a:fld>
            <a:endParaRPr lang="en-NZ"/>
          </a:p>
        </p:txBody>
      </p:sp>
    </p:spTree>
    <p:extLst>
      <p:ext uri="{BB962C8B-B14F-4D97-AF65-F5344CB8AC3E}">
        <p14:creationId xmlns:p14="http://schemas.microsoft.com/office/powerpoint/2010/main" val="535569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4CD1BB-83F0-48F2-B693-21F4A386C8D0}" type="datetimeFigureOut">
              <a:rPr lang="en-NZ" smtClean="0"/>
              <a:t>13/06/2013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6E1A38-F91C-45A8-A1F7-C1A1F366C4FA}" type="slidenum">
              <a:rPr lang="en-NZ" smtClean="0"/>
              <a:t>‹#›</a:t>
            </a:fld>
            <a:endParaRPr lang="en-NZ"/>
          </a:p>
        </p:txBody>
      </p:sp>
    </p:spTree>
    <p:extLst>
      <p:ext uri="{BB962C8B-B14F-4D97-AF65-F5344CB8AC3E}">
        <p14:creationId xmlns:p14="http://schemas.microsoft.com/office/powerpoint/2010/main" val="2927477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4CD1BB-83F0-48F2-B693-21F4A386C8D0}" type="datetimeFigureOut">
              <a:rPr lang="en-NZ" smtClean="0"/>
              <a:t>13/06/2013</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6E1A38-F91C-45A8-A1F7-C1A1F366C4FA}" type="slidenum">
              <a:rPr lang="en-NZ" smtClean="0"/>
              <a:t>‹#›</a:t>
            </a:fld>
            <a:endParaRPr lang="en-NZ"/>
          </a:p>
        </p:txBody>
      </p:sp>
    </p:spTree>
    <p:extLst>
      <p:ext uri="{BB962C8B-B14F-4D97-AF65-F5344CB8AC3E}">
        <p14:creationId xmlns:p14="http://schemas.microsoft.com/office/powerpoint/2010/main" val="52435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4071" y="3573016"/>
            <a:ext cx="7772400" cy="1470025"/>
          </a:xfrm>
        </p:spPr>
        <p:style>
          <a:lnRef idx="0">
            <a:schemeClr val="accent2"/>
          </a:lnRef>
          <a:fillRef idx="3">
            <a:schemeClr val="accent2"/>
          </a:fillRef>
          <a:effectRef idx="3">
            <a:schemeClr val="accent2"/>
          </a:effectRef>
          <a:fontRef idx="minor">
            <a:schemeClr val="lt1"/>
          </a:fontRef>
        </p:style>
        <p:txBody>
          <a:bodyPr/>
          <a:lstStyle/>
          <a:p>
            <a:r>
              <a:rPr lang="en-NZ" dirty="0" smtClean="0"/>
              <a:t>Sir Brown</a:t>
            </a:r>
            <a:endParaRPr lang="en-NZ" dirty="0"/>
          </a:p>
        </p:txBody>
      </p:sp>
      <p:sp>
        <p:nvSpPr>
          <p:cNvPr id="3" name="Subtitle 2"/>
          <p:cNvSpPr>
            <a:spLocks noGrp="1"/>
          </p:cNvSpPr>
          <p:nvPr>
            <p:ph type="subTitle" idx="1"/>
          </p:nvPr>
        </p:nvSpPr>
        <p:spPr>
          <a:xfrm>
            <a:off x="-33180" y="0"/>
            <a:ext cx="4749196" cy="1752600"/>
          </a:xfrm>
        </p:spPr>
        <p:txBody>
          <a:bodyPr/>
          <a:lstStyle/>
          <a:p>
            <a:r>
              <a:rPr lang="en-NZ" dirty="0" smtClean="0"/>
              <a:t>And his trip to Westmere School</a:t>
            </a:r>
            <a:endParaRPr lang="en-NZ" dirty="0"/>
          </a:p>
        </p:txBody>
      </p:sp>
    </p:spTree>
    <p:extLst>
      <p:ext uri="{BB962C8B-B14F-4D97-AF65-F5344CB8AC3E}">
        <p14:creationId xmlns:p14="http://schemas.microsoft.com/office/powerpoint/2010/main" val="28031230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2000" b="-5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Why Sir Brown Came</a:t>
            </a:r>
            <a:br>
              <a:rPr lang="en-NZ" dirty="0" smtClean="0"/>
            </a:br>
            <a:endParaRPr lang="en-NZ" dirty="0"/>
          </a:p>
        </p:txBody>
      </p:sp>
      <p:sp>
        <p:nvSpPr>
          <p:cNvPr id="3" name="Content Placeholder 2"/>
          <p:cNvSpPr>
            <a:spLocks noGrp="1"/>
          </p:cNvSpPr>
          <p:nvPr>
            <p:ph idx="1"/>
          </p:nvPr>
        </p:nvSpPr>
        <p:spPr/>
        <p:txBody>
          <a:bodyPr>
            <a:noAutofit/>
          </a:bodyPr>
          <a:lstStyle/>
          <a:p>
            <a:pPr marL="0" indent="0">
              <a:buNone/>
            </a:pPr>
            <a:r>
              <a:rPr lang="en-NZ" sz="4000" dirty="0" smtClean="0">
                <a:solidFill>
                  <a:srgbClr val="FF0000"/>
                </a:solidFill>
              </a:rPr>
              <a:t>Len Brown came to tell us about the Wynyard quarter, which is our topic for the second half of this term. We all asked him what was going to happen in the next 25yrs. The questions went from the cylos to trams. Everyone was extremely excited and lots of people asked for his autograph. </a:t>
            </a:r>
            <a:endParaRPr lang="en-NZ" sz="4000" dirty="0">
              <a:solidFill>
                <a:srgbClr val="FF0000"/>
              </a:solidFill>
            </a:endParaRPr>
          </a:p>
        </p:txBody>
      </p:sp>
    </p:spTree>
    <p:extLst>
      <p:ext uri="{BB962C8B-B14F-4D97-AF65-F5344CB8AC3E}">
        <p14:creationId xmlns:p14="http://schemas.microsoft.com/office/powerpoint/2010/main" val="721621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Who is Sir Brown</a:t>
            </a:r>
            <a:endParaRPr lang="en-NZ" dirty="0"/>
          </a:p>
        </p:txBody>
      </p:sp>
      <p:sp>
        <p:nvSpPr>
          <p:cNvPr id="3" name="Content Placeholder 2"/>
          <p:cNvSpPr>
            <a:spLocks noGrp="1"/>
          </p:cNvSpPr>
          <p:nvPr>
            <p:ph idx="1"/>
          </p:nvPr>
        </p:nvSpPr>
        <p:spPr/>
        <p:txBody>
          <a:bodyPr/>
          <a:lstStyle/>
          <a:p>
            <a:pPr marL="0" indent="0">
              <a:buNone/>
            </a:pPr>
            <a:r>
              <a:rPr lang="en-NZ" dirty="0" smtClean="0"/>
              <a:t>Sir Brown is the mayor of </a:t>
            </a:r>
            <a:r>
              <a:rPr lang="en-NZ" dirty="0"/>
              <a:t>A</a:t>
            </a:r>
            <a:r>
              <a:rPr lang="en-NZ" dirty="0" smtClean="0"/>
              <a:t>uckland. He was born on the first of October 1956. in 2006 Len brown went up to be mayor of manuka. In 2009 </a:t>
            </a:r>
            <a:r>
              <a:rPr lang="en-NZ" smtClean="0"/>
              <a:t>Len brown went up to </a:t>
            </a:r>
            <a:r>
              <a:rPr lang="en-NZ" dirty="0" smtClean="0"/>
              <a:t>mayor </a:t>
            </a:r>
            <a:r>
              <a:rPr lang="en-NZ" smtClean="0"/>
              <a:t>of Auckland !!!   </a:t>
            </a:r>
            <a:endParaRPr lang="en-NZ" dirty="0"/>
          </a:p>
        </p:txBody>
      </p:sp>
    </p:spTree>
    <p:extLst>
      <p:ext uri="{BB962C8B-B14F-4D97-AF65-F5344CB8AC3E}">
        <p14:creationId xmlns:p14="http://schemas.microsoft.com/office/powerpoint/2010/main" val="1073251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Pictures of </a:t>
            </a:r>
            <a:br>
              <a:rPr lang="en-NZ" dirty="0" smtClean="0"/>
            </a:br>
            <a:r>
              <a:rPr lang="en-NZ" dirty="0" smtClean="0"/>
              <a:t>Sir Brown</a:t>
            </a:r>
            <a:endParaRPr lang="en-NZ" dirty="0"/>
          </a:p>
        </p:txBody>
      </p:sp>
      <p:pic>
        <p:nvPicPr>
          <p:cNvPr id="1026" name="Picture 2" descr="P:\2013\Rm25\Sir Brown\DSCF1834.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6105" y="0"/>
            <a:ext cx="3264362" cy="244827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2013\Rm25\Sir Brown\DSCF184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6177" y="0"/>
            <a:ext cx="2987824" cy="26369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2013\Rm25\Sir Brown\DSCF183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960669"/>
            <a:ext cx="3275856" cy="26868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P:\2013\Rm25\Sir Brown\DSCF1828.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56177" y="2654068"/>
            <a:ext cx="3035829" cy="243111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P:\2013\Rm25\Sir Brown\DSCF183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69351" y="2492896"/>
            <a:ext cx="3086826" cy="2621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79867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W</a:t>
            </a:r>
            <a:r>
              <a:rPr lang="en-NZ" dirty="0" smtClean="0"/>
              <a:t>hat we learnt from Sir Brown</a:t>
            </a:r>
            <a:endParaRPr lang="en-NZ" dirty="0"/>
          </a:p>
        </p:txBody>
      </p:sp>
      <p:sp>
        <p:nvSpPr>
          <p:cNvPr id="3" name="Content Placeholder 2"/>
          <p:cNvSpPr>
            <a:spLocks noGrp="1"/>
          </p:cNvSpPr>
          <p:nvPr>
            <p:ph idx="1"/>
          </p:nvPr>
        </p:nvSpPr>
        <p:spPr/>
        <p:txBody>
          <a:bodyPr/>
          <a:lstStyle/>
          <a:p>
            <a:r>
              <a:rPr lang="en-NZ" dirty="0" smtClean="0">
                <a:solidFill>
                  <a:srgbClr val="FF0000"/>
                </a:solidFill>
              </a:rPr>
              <a:t>He loves children</a:t>
            </a:r>
          </a:p>
          <a:p>
            <a:r>
              <a:rPr lang="en-NZ" dirty="0" smtClean="0">
                <a:solidFill>
                  <a:srgbClr val="FFFF00"/>
                </a:solidFill>
              </a:rPr>
              <a:t>He likes open fresh spaces for aucklanders A.K.A (parks)</a:t>
            </a:r>
          </a:p>
          <a:p>
            <a:r>
              <a:rPr lang="en-NZ" dirty="0" smtClean="0">
                <a:solidFill>
                  <a:srgbClr val="00FF00"/>
                </a:solidFill>
              </a:rPr>
              <a:t>Play places for children</a:t>
            </a:r>
          </a:p>
          <a:p>
            <a:r>
              <a:rPr lang="en-NZ" dirty="0" smtClean="0">
                <a:solidFill>
                  <a:srgbClr val="FF0000"/>
                </a:solidFill>
              </a:rPr>
              <a:t>Child safe areas </a:t>
            </a:r>
          </a:p>
          <a:p>
            <a:r>
              <a:rPr lang="en-NZ" dirty="0">
                <a:solidFill>
                  <a:schemeClr val="bg1"/>
                </a:solidFill>
              </a:rPr>
              <a:t>N</a:t>
            </a:r>
            <a:r>
              <a:rPr lang="en-NZ" dirty="0" smtClean="0">
                <a:solidFill>
                  <a:schemeClr val="bg1"/>
                </a:solidFill>
              </a:rPr>
              <a:t>ature</a:t>
            </a:r>
            <a:endParaRPr lang="en-NZ" dirty="0">
              <a:solidFill>
                <a:schemeClr val="bg1"/>
              </a:solidFill>
            </a:endParaRPr>
          </a:p>
        </p:txBody>
      </p:sp>
    </p:spTree>
    <p:extLst>
      <p:ext uri="{BB962C8B-B14F-4D97-AF65-F5344CB8AC3E}">
        <p14:creationId xmlns:p14="http://schemas.microsoft.com/office/powerpoint/2010/main" val="25596752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Conclusion</a:t>
            </a:r>
            <a:endParaRPr lang="en-NZ" dirty="0"/>
          </a:p>
        </p:txBody>
      </p:sp>
      <p:sp>
        <p:nvSpPr>
          <p:cNvPr id="3" name="Content Placeholder 2"/>
          <p:cNvSpPr>
            <a:spLocks noGrp="1"/>
          </p:cNvSpPr>
          <p:nvPr>
            <p:ph idx="1"/>
          </p:nvPr>
        </p:nvSpPr>
        <p:spPr/>
        <p:txBody>
          <a:bodyPr/>
          <a:lstStyle/>
          <a:p>
            <a:pPr marL="0" indent="0">
              <a:buNone/>
            </a:pPr>
            <a:r>
              <a:rPr lang="en-NZ" dirty="0" smtClean="0">
                <a:solidFill>
                  <a:srgbClr val="FFFF00"/>
                </a:solidFill>
              </a:rPr>
              <a:t>We are so grateful that Sir brown was able to use up some of his time to talk to us. We are so pleased that he came and thank you Sir </a:t>
            </a:r>
            <a:r>
              <a:rPr lang="en-NZ" dirty="0" smtClean="0">
                <a:solidFill>
                  <a:srgbClr val="FFFF00"/>
                </a:solidFill>
              </a:rPr>
              <a:t>brown. </a:t>
            </a:r>
            <a:r>
              <a:rPr lang="en-NZ" dirty="0" smtClean="0">
                <a:sym typeface="Wingdings" pitchFamily="2" charset="2"/>
              </a:rPr>
              <a:t> </a:t>
            </a:r>
            <a:endParaRPr lang="en-NZ" dirty="0" smtClean="0"/>
          </a:p>
        </p:txBody>
      </p:sp>
    </p:spTree>
    <p:extLst>
      <p:ext uri="{BB962C8B-B14F-4D97-AF65-F5344CB8AC3E}">
        <p14:creationId xmlns:p14="http://schemas.microsoft.com/office/powerpoint/2010/main" val="33871513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TotalTime>
  <Words>183</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Sir Brown</vt:lpstr>
      <vt:lpstr>Why Sir Brown Came </vt:lpstr>
      <vt:lpstr>Who is Sir Brown</vt:lpstr>
      <vt:lpstr>Pictures of  Sir Brown</vt:lpstr>
      <vt:lpstr>What we learnt from Sir Brown</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Sir Brown</dc:title>
  <dc:creator>cs2525</dc:creator>
  <cp:lastModifiedBy>cs2525</cp:lastModifiedBy>
  <cp:revision>8</cp:revision>
  <dcterms:created xsi:type="dcterms:W3CDTF">2013-06-12T02:21:13Z</dcterms:created>
  <dcterms:modified xsi:type="dcterms:W3CDTF">2013-06-13T01:38:38Z</dcterms:modified>
</cp:coreProperties>
</file>